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361" r:id="rId2"/>
    <p:sldId id="373" r:id="rId3"/>
    <p:sldId id="2134805741" r:id="rId4"/>
    <p:sldId id="2134805735" r:id="rId5"/>
    <p:sldId id="2134805750" r:id="rId6"/>
    <p:sldId id="2134805748" r:id="rId7"/>
    <p:sldId id="2134805749" r:id="rId8"/>
    <p:sldId id="2758" r:id="rId9"/>
    <p:sldId id="2134805742" r:id="rId10"/>
    <p:sldId id="2134805745" r:id="rId11"/>
    <p:sldId id="2134805744" r:id="rId12"/>
    <p:sldId id="2134805743" r:id="rId13"/>
    <p:sldId id="2134805747" r:id="rId14"/>
    <p:sldId id="2134805746" r:id="rId15"/>
    <p:sldId id="370" r:id="rId16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50"/>
            <p14:sldId id="2134805748"/>
            <p14:sldId id="2134805749"/>
            <p14:sldId id="2758"/>
            <p14:sldId id="2134805742"/>
            <p14:sldId id="2134805745"/>
            <p14:sldId id="2134805744"/>
            <p14:sldId id="2134805743"/>
            <p14:sldId id="2134805747"/>
            <p14:sldId id="2134805746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8" autoAdjust="0"/>
    <p:restoredTop sz="96005" autoAdjust="0"/>
  </p:normalViewPr>
  <p:slideViewPr>
    <p:cSldViewPr snapToGrid="0" snapToObjects="1">
      <p:cViewPr>
        <p:scale>
          <a:sx n="66" d="100"/>
          <a:sy n="66" d="100"/>
        </p:scale>
        <p:origin x="2384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Wed, 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0" y="856298"/>
            <a:ext cx="11442700" cy="815748"/>
          </a:xfrm>
        </p:spPr>
        <p:txBody>
          <a:bodyPr/>
          <a:lstStyle/>
          <a:p>
            <a:r>
              <a:rPr lang="en-US" dirty="0"/>
              <a:t>GPT Basic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9231217" y="2619591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OpenAI GPT 4o Image Generation</a:t>
            </a:r>
          </a:p>
        </p:txBody>
      </p:sp>
      <p:pic>
        <p:nvPicPr>
          <p:cNvPr id="3" name="Picture 2" descr="A computer screen shot of a person working on a computer&#10;&#10;AI-generated content may be incorrect.">
            <a:extLst>
              <a:ext uri="{FF2B5EF4-FFF2-40B4-BE49-F238E27FC236}">
                <a16:creationId xmlns:a16="http://schemas.microsoft.com/office/drawing/2014/main" id="{106581FD-C97A-DD08-CEFD-70A7A54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685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DD4C6-31E9-9EBA-D8E0-A076FDED9DB8}"/>
              </a:ext>
            </a:extLst>
          </p:cNvPr>
          <p:cNvSpPr/>
          <p:nvPr/>
        </p:nvSpPr>
        <p:spPr>
          <a:xfrm>
            <a:off x="9231217" y="3891273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Multimodal generative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8AF2B-330E-E919-60FC-6E8C67B55D66}"/>
              </a:ext>
            </a:extLst>
          </p:cNvPr>
          <p:cNvSpPr/>
          <p:nvPr/>
        </p:nvSpPr>
        <p:spPr>
          <a:xfrm>
            <a:off x="9231217" y="5278012"/>
            <a:ext cx="6900978" cy="815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ways to improve model: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6A68-C2A6-3C3B-8533-B5B804842113}"/>
              </a:ext>
            </a:extLst>
          </p:cNvPr>
          <p:cNvSpPr/>
          <p:nvPr/>
        </p:nvSpPr>
        <p:spPr>
          <a:xfrm>
            <a:off x="9285718" y="6664751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3C8EDF-C364-7B2E-FDB4-0D6F26F01865}"/>
              </a:ext>
            </a:extLst>
          </p:cNvPr>
          <p:cNvSpPr/>
          <p:nvPr/>
        </p:nvSpPr>
        <p:spPr>
          <a:xfrm>
            <a:off x="9285718" y="7936433"/>
            <a:ext cx="6900978" cy="8157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19695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815F7-6039-0352-C851-3A305E6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 (MCP) by Anthropic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0FE5-2B4D-A127-0211-003035D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11" y="2083657"/>
            <a:ext cx="10627050" cy="72263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A6670C-6B52-36F3-F3FC-59A95DB432BB}"/>
              </a:ext>
            </a:extLst>
          </p:cNvPr>
          <p:cNvSpPr/>
          <p:nvPr/>
        </p:nvSpPr>
        <p:spPr>
          <a:xfrm>
            <a:off x="6845300" y="9462452"/>
            <a:ext cx="5410200" cy="595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modelcontextprotocol.io</a:t>
            </a:r>
          </a:p>
        </p:txBody>
      </p:sp>
    </p:spTree>
    <p:extLst>
      <p:ext uri="{BB962C8B-B14F-4D97-AF65-F5344CB8AC3E}">
        <p14:creationId xmlns:p14="http://schemas.microsoft.com/office/powerpoint/2010/main" val="171393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(9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(9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(9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F7529-3EF3-F0A5-72E3-978DA3B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1834120"/>
            <a:ext cx="12186920" cy="82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DE609-3102-33A5-0D76-F8404830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1" y="1768299"/>
            <a:ext cx="10084068" cy="84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D589A-55D8-E106-C2FD-6D91BE70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917591"/>
            <a:ext cx="11011301" cy="80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 + Badge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69151-7122-0468-8CFE-0790005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03" y="1864092"/>
            <a:ext cx="7583593" cy="7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32506</TotalTime>
  <Words>268</Words>
  <Application>Microsoft Office PowerPoint</Application>
  <PresentationFormat>Custom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 + Badge</vt:lpstr>
      <vt:lpstr>Session Recording + Badge</vt:lpstr>
      <vt:lpstr>Session Recording + Badge</vt:lpstr>
      <vt:lpstr>Session Recording + Badge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GPT Basic Architecture</vt:lpstr>
      <vt:lpstr>Model Context Protocol (MCP) by Anthropic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1248</cp:revision>
  <cp:lastPrinted>2021-01-14T21:20:43Z</cp:lastPrinted>
  <dcterms:created xsi:type="dcterms:W3CDTF">2020-12-18T20:24:02Z</dcterms:created>
  <dcterms:modified xsi:type="dcterms:W3CDTF">2025-05-14T14:54:49Z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